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7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52"/>
  </p:notes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3" r:id="rId13"/>
    <p:sldId id="278" r:id="rId14"/>
    <p:sldId id="277" r:id="rId15"/>
    <p:sldId id="276" r:id="rId16"/>
    <p:sldId id="275" r:id="rId17"/>
    <p:sldId id="274" r:id="rId18"/>
    <p:sldId id="279" r:id="rId19"/>
    <p:sldId id="280" r:id="rId20"/>
    <p:sldId id="281" r:id="rId21"/>
    <p:sldId id="282" r:id="rId22"/>
    <p:sldId id="283" r:id="rId23"/>
    <p:sldId id="291" r:id="rId24"/>
    <p:sldId id="290" r:id="rId25"/>
    <p:sldId id="289" r:id="rId26"/>
    <p:sldId id="288" r:id="rId27"/>
    <p:sldId id="287" r:id="rId28"/>
    <p:sldId id="286" r:id="rId29"/>
    <p:sldId id="285" r:id="rId30"/>
    <p:sldId id="284" r:id="rId31"/>
    <p:sldId id="293" r:id="rId32"/>
    <p:sldId id="292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45C5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5" d="100"/>
          <a:sy n="75" d="100"/>
        </p:scale>
        <p:origin x="-12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notesMaster" Target="notesMasters/notesMaster1.xml"/><Relationship Id="rId53" Type="http://schemas.openxmlformats.org/officeDocument/2006/relationships/printerSettings" Target="printerSettings/printerSettings1.bin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025E28-2244-C749-B26E-0DC42FD1FA6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E40865-924E-8142-B340-FE4B8CF7DD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E40865-924E-8142-B340-FE4B8CF7DD79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45C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40453-1F3D-DC4B-91CA-FA028E3E8650}" type="datetimeFigureOut">
              <a:rPr lang="en-US" smtClean="0"/>
              <a:pPr/>
              <a:t>3/23/11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2209800"/>
            <a:ext cx="6781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err="1" smtClean="0"/>
              <a:t>x</a:t>
            </a:r>
            <a:r>
              <a:rPr lang="en-US" sz="9600" dirty="0" smtClean="0"/>
              <a:t> 2 = 2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209800"/>
            <a:ext cx="693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5= 10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209800"/>
            <a:ext cx="746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3 = 6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2209800"/>
            <a:ext cx="754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err="1" smtClean="0"/>
              <a:t>x</a:t>
            </a:r>
            <a:r>
              <a:rPr lang="en-US" sz="9600" dirty="0" smtClean="0"/>
              <a:t> 4= 4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2209800"/>
            <a:ext cx="670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6 = 2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2209800"/>
            <a:ext cx="701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3 = 2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2209800"/>
            <a:ext cx="701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8 = 2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2209800"/>
            <a:ext cx="723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10 = 5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2209800"/>
            <a:ext cx="701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err="1" smtClean="0"/>
              <a:t>x</a:t>
            </a:r>
            <a:r>
              <a:rPr lang="en-US" sz="9600" dirty="0" smtClean="0"/>
              <a:t> 7 = 2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2209800"/>
            <a:ext cx="685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6 = 3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209800"/>
            <a:ext cx="6781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8 = 2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2209800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8 </a:t>
            </a:r>
            <a:r>
              <a:rPr lang="en-US" sz="9600" dirty="0" smtClean="0"/>
              <a:t>= 2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2209800"/>
            <a:ext cx="777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err="1" smtClean="0"/>
              <a:t>x</a:t>
            </a:r>
            <a:r>
              <a:rPr lang="en-US" sz="9600" dirty="0" smtClean="0"/>
              <a:t> 10 </a:t>
            </a:r>
            <a:r>
              <a:rPr lang="en-US" sz="9600" dirty="0" smtClean="0"/>
              <a:t>=</a:t>
            </a:r>
            <a:r>
              <a:rPr lang="en-US" sz="9600" dirty="0" smtClean="0"/>
              <a:t> 4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72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56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32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24÷ 2 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72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40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56 ÷ </a:t>
            </a:r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48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72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2209800"/>
            <a:ext cx="723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err="1" smtClean="0"/>
              <a:t>x</a:t>
            </a:r>
            <a:r>
              <a:rPr lang="en-US" sz="9600" dirty="0" smtClean="0"/>
              <a:t> 5 = 2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64 ÷ </a:t>
            </a:r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72 ÷ </a:t>
            </a:r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32 </a:t>
            </a:r>
            <a:r>
              <a:rPr lang="en-US" sz="9600" dirty="0" smtClean="0"/>
              <a:t>÷ </a:t>
            </a:r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8</a:t>
            </a:r>
            <a:r>
              <a:rPr lang="en-US" sz="9600" dirty="0" smtClean="0"/>
              <a:t> ÷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8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40 ÷</a:t>
            </a:r>
            <a:r>
              <a:rPr lang="en-US" sz="9600" dirty="0" smtClean="0"/>
              <a:t> </a:t>
            </a:r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 ÷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28 ÷ 4 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16 </a:t>
            </a:r>
            <a:r>
              <a:rPr lang="en-US" sz="9600" dirty="0" smtClean="0"/>
              <a:t>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r>
              <a:rPr lang="en-US" sz="9600" dirty="0" smtClean="0"/>
              <a:t>6 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 ÷ 4 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2209800"/>
            <a:ext cx="701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8 </a:t>
            </a:r>
            <a:r>
              <a:rPr lang="en-US" sz="9600" dirty="0" smtClean="0"/>
              <a:t>= 8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56 ÷ </a:t>
            </a:r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 ÷ </a:t>
            </a:r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32 </a:t>
            </a:r>
            <a:r>
              <a:rPr lang="en-US" sz="9600" dirty="0" smtClean="0"/>
              <a:t>÷ </a:t>
            </a:r>
            <a:r>
              <a:rPr lang="en-US" sz="9600" dirty="0" smtClean="0"/>
              <a:t>4 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40</a:t>
            </a:r>
            <a:r>
              <a:rPr lang="en-US" sz="9600" dirty="0" smtClean="0"/>
              <a:t> </a:t>
            </a:r>
            <a:r>
              <a:rPr lang="en-US" sz="9600" dirty="0" smtClean="0"/>
              <a:t>÷ 5 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16 ÷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r>
              <a:rPr lang="en-US" sz="9600" dirty="0" smtClean="0"/>
              <a:t>6 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 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48 ÷</a:t>
            </a:r>
            <a:r>
              <a:rPr lang="en-US" sz="9600" dirty="0" smtClean="0"/>
              <a:t> 8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2209800"/>
            <a:ext cx="762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err="1" smtClean="0"/>
              <a:t>x</a:t>
            </a:r>
            <a:r>
              <a:rPr lang="en-US" sz="9600" dirty="0" smtClean="0"/>
              <a:t> 6 = 2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 </a:t>
            </a:r>
            <a:r>
              <a:rPr lang="en-US" sz="9600" smtClean="0"/>
              <a:t>÷</a:t>
            </a:r>
            <a:r>
              <a:rPr lang="en-US" sz="9600" smtClean="0"/>
              <a:t> 8 =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2209800"/>
            <a:ext cx="701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8 = 2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2209800"/>
            <a:ext cx="762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8x </a:t>
            </a:r>
            <a:r>
              <a:rPr lang="en-US" sz="9600" dirty="0" smtClean="0"/>
              <a:t>6 = 12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209800"/>
            <a:ext cx="701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8 </a:t>
            </a:r>
            <a:r>
              <a:rPr lang="en-US" sz="9600" dirty="0" smtClean="0"/>
              <a:t>= 2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2209800"/>
            <a:ext cx="754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8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8 = 2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</TotalTime>
  <Words>260</Words>
  <Application>Microsoft Macintosh PowerPoint</Application>
  <PresentationFormat>On-screen Show (4:3)</PresentationFormat>
  <Paragraphs>51</Paragraphs>
  <Slides>50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District 2 - RMS Sean Terry</cp:lastModifiedBy>
  <cp:revision>20</cp:revision>
  <dcterms:created xsi:type="dcterms:W3CDTF">2011-03-23T03:03:02Z</dcterms:created>
  <dcterms:modified xsi:type="dcterms:W3CDTF">2011-03-23T03:10:29Z</dcterms:modified>
</cp:coreProperties>
</file>